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80" r:id="rId3"/>
    <p:sldId id="282" r:id="rId4"/>
    <p:sldId id="281" r:id="rId5"/>
    <p:sldId id="283" r:id="rId6"/>
    <p:sldId id="279" r:id="rId7"/>
  </p:sldIdLst>
  <p:sldSz cx="12192000" cy="6858000"/>
  <p:notesSz cx="6797675" cy="985678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07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6BD70A-A28A-4182-8B48-73ADD02D83D5}" v="16" dt="2022-03-14T10:27:51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ling Villiam Madsen" userId="9719733e-1799-478c-a7c8-e05e6c520bab" providerId="ADAL" clId="{1F6BD70A-A28A-4182-8B48-73ADD02D83D5}"/>
    <pc:docChg chg="undo custSel addSld delSld modSld sldOrd">
      <pc:chgData name="Erling Villiam Madsen" userId="9719733e-1799-478c-a7c8-e05e6c520bab" providerId="ADAL" clId="{1F6BD70A-A28A-4182-8B48-73ADD02D83D5}" dt="2022-03-14T11:11:48.313" v="2366" actId="1037"/>
      <pc:docMkLst>
        <pc:docMk/>
      </pc:docMkLst>
      <pc:sldChg chg="addSp delSp modSp mod">
        <pc:chgData name="Erling Villiam Madsen" userId="9719733e-1799-478c-a7c8-e05e6c520bab" providerId="ADAL" clId="{1F6BD70A-A28A-4182-8B48-73ADD02D83D5}" dt="2022-03-14T08:40:13.259" v="2064" actId="20577"/>
        <pc:sldMkLst>
          <pc:docMk/>
          <pc:sldMk cId="3381210662" sldId="269"/>
        </pc:sldMkLst>
        <pc:spChg chg="del mod">
          <ac:chgData name="Erling Villiam Madsen" userId="9719733e-1799-478c-a7c8-e05e6c520bab" providerId="ADAL" clId="{1F6BD70A-A28A-4182-8B48-73ADD02D83D5}" dt="2022-02-28T07:31:59.129" v="183" actId="478"/>
          <ac:spMkLst>
            <pc:docMk/>
            <pc:sldMk cId="3381210662" sldId="269"/>
            <ac:spMk id="2" creationId="{00000000-0000-0000-0000-000000000000}"/>
          </ac:spMkLst>
        </pc:spChg>
        <pc:spChg chg="add del mod">
          <ac:chgData name="Erling Villiam Madsen" userId="9719733e-1799-478c-a7c8-e05e6c520bab" providerId="ADAL" clId="{1F6BD70A-A28A-4182-8B48-73ADD02D83D5}" dt="2022-02-28T08:01:36.262" v="557" actId="478"/>
          <ac:spMkLst>
            <pc:docMk/>
            <pc:sldMk cId="3381210662" sldId="269"/>
            <ac:spMk id="3" creationId="{0E105288-818C-42EB-B3AC-AFA83958FE2F}"/>
          </ac:spMkLst>
        </pc:spChg>
        <pc:spChg chg="mod">
          <ac:chgData name="Erling Villiam Madsen" userId="9719733e-1799-478c-a7c8-e05e6c520bab" providerId="ADAL" clId="{1F6BD70A-A28A-4182-8B48-73ADD02D83D5}" dt="2022-03-14T08:40:13.259" v="2064" actId="20577"/>
          <ac:spMkLst>
            <pc:docMk/>
            <pc:sldMk cId="3381210662" sldId="269"/>
            <ac:spMk id="6" creationId="{00000000-0000-0000-0000-000000000000}"/>
          </ac:spMkLst>
        </pc:spChg>
        <pc:spChg chg="mod">
          <ac:chgData name="Erling Villiam Madsen" userId="9719733e-1799-478c-a7c8-e05e6c520bab" providerId="ADAL" clId="{1F6BD70A-A28A-4182-8B48-73ADD02D83D5}" dt="2022-03-14T08:39:59.563" v="2056" actId="20577"/>
          <ac:spMkLst>
            <pc:docMk/>
            <pc:sldMk cId="3381210662" sldId="269"/>
            <ac:spMk id="17" creationId="{00000000-0000-0000-0000-000000000000}"/>
          </ac:spMkLst>
        </pc:spChg>
      </pc:sldChg>
      <pc:sldChg chg="del">
        <pc:chgData name="Erling Villiam Madsen" userId="9719733e-1799-478c-a7c8-e05e6c520bab" providerId="ADAL" clId="{1F6BD70A-A28A-4182-8B48-73ADD02D83D5}" dt="2022-02-28T08:01:50.088" v="558" actId="2696"/>
        <pc:sldMkLst>
          <pc:docMk/>
          <pc:sldMk cId="1993540641" sldId="270"/>
        </pc:sldMkLst>
      </pc:sldChg>
      <pc:sldChg chg="del">
        <pc:chgData name="Erling Villiam Madsen" userId="9719733e-1799-478c-a7c8-e05e6c520bab" providerId="ADAL" clId="{1F6BD70A-A28A-4182-8B48-73ADD02D83D5}" dt="2022-02-28T08:01:52.646" v="559" actId="2696"/>
        <pc:sldMkLst>
          <pc:docMk/>
          <pc:sldMk cId="2316100422" sldId="271"/>
        </pc:sldMkLst>
      </pc:sldChg>
      <pc:sldChg chg="modSp add del mod">
        <pc:chgData name="Erling Villiam Madsen" userId="9719733e-1799-478c-a7c8-e05e6c520bab" providerId="ADAL" clId="{1F6BD70A-A28A-4182-8B48-73ADD02D83D5}" dt="2022-03-14T08:41:07.930" v="2065" actId="2696"/>
        <pc:sldMkLst>
          <pc:docMk/>
          <pc:sldMk cId="957137023" sldId="272"/>
        </pc:sldMkLst>
        <pc:spChg chg="mod">
          <ac:chgData name="Erling Villiam Madsen" userId="9719733e-1799-478c-a7c8-e05e6c520bab" providerId="ADAL" clId="{1F6BD70A-A28A-4182-8B48-73ADD02D83D5}" dt="2022-02-28T08:02:11.520" v="563" actId="20577"/>
          <ac:spMkLst>
            <pc:docMk/>
            <pc:sldMk cId="957137023" sldId="272"/>
            <ac:spMk id="17" creationId="{00000000-0000-0000-0000-000000000000}"/>
          </ac:spMkLst>
        </pc:spChg>
      </pc:sldChg>
      <pc:sldChg chg="addSp modSp add del mod ord">
        <pc:chgData name="Erling Villiam Madsen" userId="9719733e-1799-478c-a7c8-e05e6c520bab" providerId="ADAL" clId="{1F6BD70A-A28A-4182-8B48-73ADD02D83D5}" dt="2022-03-14T08:41:07.930" v="2065" actId="2696"/>
        <pc:sldMkLst>
          <pc:docMk/>
          <pc:sldMk cId="3283078485" sldId="273"/>
        </pc:sldMkLst>
        <pc:spChg chg="mod">
          <ac:chgData name="Erling Villiam Madsen" userId="9719733e-1799-478c-a7c8-e05e6c520bab" providerId="ADAL" clId="{1F6BD70A-A28A-4182-8B48-73ADD02D83D5}" dt="2022-02-28T08:37:50.560" v="1497" actId="20577"/>
          <ac:spMkLst>
            <pc:docMk/>
            <pc:sldMk cId="3283078485" sldId="273"/>
            <ac:spMk id="17" creationId="{00000000-0000-0000-0000-000000000000}"/>
          </ac:spMkLst>
        </pc:spChg>
        <pc:picChg chg="add mod">
          <ac:chgData name="Erling Villiam Madsen" userId="9719733e-1799-478c-a7c8-e05e6c520bab" providerId="ADAL" clId="{1F6BD70A-A28A-4182-8B48-73ADD02D83D5}" dt="2022-02-28T08:37:53.430" v="1498" actId="1076"/>
          <ac:picMkLst>
            <pc:docMk/>
            <pc:sldMk cId="3283078485" sldId="273"/>
            <ac:picMk id="1026" creationId="{B935E70D-22EB-4289-BD5A-0CED2E8F754D}"/>
          </ac:picMkLst>
        </pc:picChg>
      </pc:sldChg>
      <pc:sldChg chg="add del">
        <pc:chgData name="Erling Villiam Madsen" userId="9719733e-1799-478c-a7c8-e05e6c520bab" providerId="ADAL" clId="{1F6BD70A-A28A-4182-8B48-73ADD02D83D5}" dt="2022-02-28T08:02:19.889" v="564" actId="2696"/>
        <pc:sldMkLst>
          <pc:docMk/>
          <pc:sldMk cId="89877728" sldId="274"/>
        </pc:sldMkLst>
      </pc:sldChg>
      <pc:sldChg chg="modSp add del mod">
        <pc:chgData name="Erling Villiam Madsen" userId="9719733e-1799-478c-a7c8-e05e6c520bab" providerId="ADAL" clId="{1F6BD70A-A28A-4182-8B48-73ADD02D83D5}" dt="2022-02-28T08:10:44.981" v="760" actId="2696"/>
        <pc:sldMkLst>
          <pc:docMk/>
          <pc:sldMk cId="819837740" sldId="274"/>
        </pc:sldMkLst>
        <pc:spChg chg="mod">
          <ac:chgData name="Erling Villiam Madsen" userId="9719733e-1799-478c-a7c8-e05e6c520bab" providerId="ADAL" clId="{1F6BD70A-A28A-4182-8B48-73ADD02D83D5}" dt="2022-02-28T08:10:41.007" v="759" actId="20577"/>
          <ac:spMkLst>
            <pc:docMk/>
            <pc:sldMk cId="819837740" sldId="274"/>
            <ac:spMk id="17" creationId="{00000000-0000-0000-0000-000000000000}"/>
          </ac:spMkLst>
        </pc:spChg>
      </pc:sldChg>
      <pc:sldChg chg="addSp modSp add del mod ord">
        <pc:chgData name="Erling Villiam Madsen" userId="9719733e-1799-478c-a7c8-e05e6c520bab" providerId="ADAL" clId="{1F6BD70A-A28A-4182-8B48-73ADD02D83D5}" dt="2022-03-14T08:41:07.930" v="2065" actId="2696"/>
        <pc:sldMkLst>
          <pc:docMk/>
          <pc:sldMk cId="3331269216" sldId="274"/>
        </pc:sldMkLst>
        <pc:spChg chg="mod">
          <ac:chgData name="Erling Villiam Madsen" userId="9719733e-1799-478c-a7c8-e05e6c520bab" providerId="ADAL" clId="{1F6BD70A-A28A-4182-8B48-73ADD02D83D5}" dt="2022-02-28T08:11:08.376" v="794" actId="20577"/>
          <ac:spMkLst>
            <pc:docMk/>
            <pc:sldMk cId="3331269216" sldId="274"/>
            <ac:spMk id="17" creationId="{00000000-0000-0000-0000-000000000000}"/>
          </ac:spMkLst>
        </pc:spChg>
        <pc:picChg chg="add mod">
          <ac:chgData name="Erling Villiam Madsen" userId="9719733e-1799-478c-a7c8-e05e6c520bab" providerId="ADAL" clId="{1F6BD70A-A28A-4182-8B48-73ADD02D83D5}" dt="2022-02-28T08:11:24.859" v="798" actId="1076"/>
          <ac:picMkLst>
            <pc:docMk/>
            <pc:sldMk cId="3331269216" sldId="274"/>
            <ac:picMk id="3" creationId="{4D3D93E3-F56A-4A13-A074-8FA7F69214FA}"/>
          </ac:picMkLst>
        </pc:picChg>
      </pc:sldChg>
      <pc:sldChg chg="addSp delSp modSp add del mod">
        <pc:chgData name="Erling Villiam Madsen" userId="9719733e-1799-478c-a7c8-e05e6c520bab" providerId="ADAL" clId="{1F6BD70A-A28A-4182-8B48-73ADD02D83D5}" dt="2022-03-14T08:41:07.930" v="2065" actId="2696"/>
        <pc:sldMkLst>
          <pc:docMk/>
          <pc:sldMk cId="2151823222" sldId="275"/>
        </pc:sldMkLst>
        <pc:spChg chg="mod">
          <ac:chgData name="Erling Villiam Madsen" userId="9719733e-1799-478c-a7c8-e05e6c520bab" providerId="ADAL" clId="{1F6BD70A-A28A-4182-8B48-73ADD02D83D5}" dt="2022-02-28T08:12:25.240" v="821" actId="20577"/>
          <ac:spMkLst>
            <pc:docMk/>
            <pc:sldMk cId="2151823222" sldId="275"/>
            <ac:spMk id="17" creationId="{00000000-0000-0000-0000-000000000000}"/>
          </ac:spMkLst>
        </pc:spChg>
        <pc:picChg chg="del">
          <ac:chgData name="Erling Villiam Madsen" userId="9719733e-1799-478c-a7c8-e05e6c520bab" providerId="ADAL" clId="{1F6BD70A-A28A-4182-8B48-73ADD02D83D5}" dt="2022-02-28T08:12:27.176" v="822" actId="478"/>
          <ac:picMkLst>
            <pc:docMk/>
            <pc:sldMk cId="2151823222" sldId="275"/>
            <ac:picMk id="3" creationId="{4D3D93E3-F56A-4A13-A074-8FA7F69214FA}"/>
          </ac:picMkLst>
        </pc:picChg>
        <pc:picChg chg="add mod">
          <ac:chgData name="Erling Villiam Madsen" userId="9719733e-1799-478c-a7c8-e05e6c520bab" providerId="ADAL" clId="{1F6BD70A-A28A-4182-8B48-73ADD02D83D5}" dt="2022-02-28T08:12:32.584" v="826" actId="1076"/>
          <ac:picMkLst>
            <pc:docMk/>
            <pc:sldMk cId="2151823222" sldId="275"/>
            <ac:picMk id="4" creationId="{6BB328BC-BEA5-45D7-B37F-D79E17AAE209}"/>
          </ac:picMkLst>
        </pc:picChg>
      </pc:sldChg>
      <pc:sldChg chg="addSp delSp modSp add del mod">
        <pc:chgData name="Erling Villiam Madsen" userId="9719733e-1799-478c-a7c8-e05e6c520bab" providerId="ADAL" clId="{1F6BD70A-A28A-4182-8B48-73ADD02D83D5}" dt="2022-03-14T08:41:07.930" v="2065" actId="2696"/>
        <pc:sldMkLst>
          <pc:docMk/>
          <pc:sldMk cId="2720164573" sldId="276"/>
        </pc:sldMkLst>
        <pc:spChg chg="mod">
          <ac:chgData name="Erling Villiam Madsen" userId="9719733e-1799-478c-a7c8-e05e6c520bab" providerId="ADAL" clId="{1F6BD70A-A28A-4182-8B48-73ADD02D83D5}" dt="2022-02-28T08:17:17.843" v="891"/>
          <ac:spMkLst>
            <pc:docMk/>
            <pc:sldMk cId="2720164573" sldId="276"/>
            <ac:spMk id="17" creationId="{00000000-0000-0000-0000-000000000000}"/>
          </ac:spMkLst>
        </pc:spChg>
        <pc:picChg chg="add mod">
          <ac:chgData name="Erling Villiam Madsen" userId="9719733e-1799-478c-a7c8-e05e6c520bab" providerId="ADAL" clId="{1F6BD70A-A28A-4182-8B48-73ADD02D83D5}" dt="2022-02-28T08:17:06.258" v="888" actId="1076"/>
          <ac:picMkLst>
            <pc:docMk/>
            <pc:sldMk cId="2720164573" sldId="276"/>
            <ac:picMk id="3" creationId="{0858093A-8F84-494B-82F9-3576223B36C2}"/>
          </ac:picMkLst>
        </pc:picChg>
        <pc:picChg chg="del">
          <ac:chgData name="Erling Villiam Madsen" userId="9719733e-1799-478c-a7c8-e05e6c520bab" providerId="ADAL" clId="{1F6BD70A-A28A-4182-8B48-73ADD02D83D5}" dt="2022-02-28T08:16:32.407" v="843" actId="478"/>
          <ac:picMkLst>
            <pc:docMk/>
            <pc:sldMk cId="2720164573" sldId="276"/>
            <ac:picMk id="4" creationId="{6BB328BC-BEA5-45D7-B37F-D79E17AAE209}"/>
          </ac:picMkLst>
        </pc:picChg>
      </pc:sldChg>
      <pc:sldChg chg="add del">
        <pc:chgData name="Erling Villiam Madsen" userId="9719733e-1799-478c-a7c8-e05e6c520bab" providerId="ADAL" clId="{1F6BD70A-A28A-4182-8B48-73ADD02D83D5}" dt="2022-03-14T08:41:07.930" v="2065" actId="2696"/>
        <pc:sldMkLst>
          <pc:docMk/>
          <pc:sldMk cId="3555600569" sldId="277"/>
        </pc:sldMkLst>
      </pc:sldChg>
      <pc:sldChg chg="addSp delSp modSp add del mod">
        <pc:chgData name="Erling Villiam Madsen" userId="9719733e-1799-478c-a7c8-e05e6c520bab" providerId="ADAL" clId="{1F6BD70A-A28A-4182-8B48-73ADD02D83D5}" dt="2022-03-14T08:41:07.930" v="2065" actId="2696"/>
        <pc:sldMkLst>
          <pc:docMk/>
          <pc:sldMk cId="3918193675" sldId="278"/>
        </pc:sldMkLst>
        <pc:spChg chg="add del">
          <ac:chgData name="Erling Villiam Madsen" userId="9719733e-1799-478c-a7c8-e05e6c520bab" providerId="ADAL" clId="{1F6BD70A-A28A-4182-8B48-73ADD02D83D5}" dt="2022-02-28T09:23:57.104" v="1748" actId="22"/>
          <ac:spMkLst>
            <pc:docMk/>
            <pc:sldMk cId="3918193675" sldId="278"/>
            <ac:spMk id="7" creationId="{0B884F7D-709B-4494-A345-E645652DBF0F}"/>
          </ac:spMkLst>
        </pc:spChg>
        <pc:spChg chg="mod">
          <ac:chgData name="Erling Villiam Madsen" userId="9719733e-1799-478c-a7c8-e05e6c520bab" providerId="ADAL" clId="{1F6BD70A-A28A-4182-8B48-73ADD02D83D5}" dt="2022-02-28T09:34:32.887" v="1921" actId="6549"/>
          <ac:spMkLst>
            <pc:docMk/>
            <pc:sldMk cId="3918193675" sldId="278"/>
            <ac:spMk id="17" creationId="{00000000-0000-0000-0000-000000000000}"/>
          </ac:spMkLst>
        </pc:spChg>
        <pc:picChg chg="del mod">
          <ac:chgData name="Erling Villiam Madsen" userId="9719733e-1799-478c-a7c8-e05e6c520bab" providerId="ADAL" clId="{1F6BD70A-A28A-4182-8B48-73ADD02D83D5}" dt="2022-02-28T08:40:21.635" v="1501" actId="478"/>
          <ac:picMkLst>
            <pc:docMk/>
            <pc:sldMk cId="3918193675" sldId="278"/>
            <ac:picMk id="3" creationId="{0858093A-8F84-494B-82F9-3576223B36C2}"/>
          </ac:picMkLst>
        </pc:picChg>
      </pc:sldChg>
      <pc:sldChg chg="addSp delSp modSp add mod ord">
        <pc:chgData name="Erling Villiam Madsen" userId="9719733e-1799-478c-a7c8-e05e6c520bab" providerId="ADAL" clId="{1F6BD70A-A28A-4182-8B48-73ADD02D83D5}" dt="2022-03-14T10:29:29.157" v="2354"/>
        <pc:sldMkLst>
          <pc:docMk/>
          <pc:sldMk cId="80044218" sldId="279"/>
        </pc:sldMkLst>
        <pc:spChg chg="mod">
          <ac:chgData name="Erling Villiam Madsen" userId="9719733e-1799-478c-a7c8-e05e6c520bab" providerId="ADAL" clId="{1F6BD70A-A28A-4182-8B48-73ADD02D83D5}" dt="2022-03-14T10:29:29.157" v="2354"/>
          <ac:spMkLst>
            <pc:docMk/>
            <pc:sldMk cId="80044218" sldId="279"/>
            <ac:spMk id="6" creationId="{00000000-0000-0000-0000-000000000000}"/>
          </ac:spMkLst>
        </pc:spChg>
        <pc:spChg chg="mod">
          <ac:chgData name="Erling Villiam Madsen" userId="9719733e-1799-478c-a7c8-e05e6c520bab" providerId="ADAL" clId="{1F6BD70A-A28A-4182-8B48-73ADD02D83D5}" dt="2022-02-28T08:41:23.423" v="1568" actId="20577"/>
          <ac:spMkLst>
            <pc:docMk/>
            <pc:sldMk cId="80044218" sldId="279"/>
            <ac:spMk id="17" creationId="{00000000-0000-0000-0000-000000000000}"/>
          </ac:spMkLst>
        </pc:spChg>
        <pc:picChg chg="del">
          <ac:chgData name="Erling Villiam Madsen" userId="9719733e-1799-478c-a7c8-e05e6c520bab" providerId="ADAL" clId="{1F6BD70A-A28A-4182-8B48-73ADD02D83D5}" dt="2022-02-28T08:41:18.517" v="1558" actId="478"/>
          <ac:picMkLst>
            <pc:docMk/>
            <pc:sldMk cId="80044218" sldId="279"/>
            <ac:picMk id="3" creationId="{0858093A-8F84-494B-82F9-3576223B36C2}"/>
          </ac:picMkLst>
        </pc:picChg>
        <pc:picChg chg="add mod">
          <ac:chgData name="Erling Villiam Madsen" userId="9719733e-1799-478c-a7c8-e05e6c520bab" providerId="ADAL" clId="{1F6BD70A-A28A-4182-8B48-73ADD02D83D5}" dt="2022-02-28T08:46:29.965" v="1573" actId="1076"/>
          <ac:picMkLst>
            <pc:docMk/>
            <pc:sldMk cId="80044218" sldId="279"/>
            <ac:picMk id="5" creationId="{F48A958D-1912-40F3-9A1A-6B65BFF60F3A}"/>
          </ac:picMkLst>
        </pc:picChg>
      </pc:sldChg>
      <pc:sldChg chg="addSp delSp modSp add mod">
        <pc:chgData name="Erling Villiam Madsen" userId="9719733e-1799-478c-a7c8-e05e6c520bab" providerId="ADAL" clId="{1F6BD70A-A28A-4182-8B48-73ADD02D83D5}" dt="2022-03-14T11:10:48.497" v="2356" actId="478"/>
        <pc:sldMkLst>
          <pc:docMk/>
          <pc:sldMk cId="526525008" sldId="280"/>
        </pc:sldMkLst>
        <pc:spChg chg="del mod">
          <ac:chgData name="Erling Villiam Madsen" userId="9719733e-1799-478c-a7c8-e05e6c520bab" providerId="ADAL" clId="{1F6BD70A-A28A-4182-8B48-73ADD02D83D5}" dt="2022-03-14T11:10:48.497" v="2356" actId="478"/>
          <ac:spMkLst>
            <pc:docMk/>
            <pc:sldMk cId="526525008" sldId="280"/>
            <ac:spMk id="17" creationId="{00000000-0000-0000-0000-000000000000}"/>
          </ac:spMkLst>
        </pc:spChg>
        <pc:picChg chg="add mod">
          <ac:chgData name="Erling Villiam Madsen" userId="9719733e-1799-478c-a7c8-e05e6c520bab" providerId="ADAL" clId="{1F6BD70A-A28A-4182-8B48-73ADD02D83D5}" dt="2022-03-14T09:20:14.461" v="2069" actId="1076"/>
          <ac:picMkLst>
            <pc:docMk/>
            <pc:sldMk cId="526525008" sldId="280"/>
            <ac:picMk id="3" creationId="{FDC27878-A00E-4D5B-A099-760A208084E9}"/>
          </ac:picMkLst>
        </pc:picChg>
      </pc:sldChg>
      <pc:sldChg chg="addSp delSp modSp add mod">
        <pc:chgData name="Erling Villiam Madsen" userId="9719733e-1799-478c-a7c8-e05e6c520bab" providerId="ADAL" clId="{1F6BD70A-A28A-4182-8B48-73ADD02D83D5}" dt="2022-03-14T10:29:04.383" v="2353" actId="1076"/>
        <pc:sldMkLst>
          <pc:docMk/>
          <pc:sldMk cId="2329829970" sldId="281"/>
        </pc:sldMkLst>
        <pc:spChg chg="add del">
          <ac:chgData name="Erling Villiam Madsen" userId="9719733e-1799-478c-a7c8-e05e6c520bab" providerId="ADAL" clId="{1F6BD70A-A28A-4182-8B48-73ADD02D83D5}" dt="2022-03-14T09:43:38.571" v="2074" actId="22"/>
          <ac:spMkLst>
            <pc:docMk/>
            <pc:sldMk cId="2329829970" sldId="281"/>
            <ac:spMk id="8" creationId="{D54D75B3-0D06-4C90-ADC6-8E5BD92420F1}"/>
          </ac:spMkLst>
        </pc:spChg>
        <pc:spChg chg="add del mod">
          <ac:chgData name="Erling Villiam Madsen" userId="9719733e-1799-478c-a7c8-e05e6c520bab" providerId="ADAL" clId="{1F6BD70A-A28A-4182-8B48-73ADD02D83D5}" dt="2022-03-14T10:01:24.653" v="2117" actId="478"/>
          <ac:spMkLst>
            <pc:docMk/>
            <pc:sldMk cId="2329829970" sldId="281"/>
            <ac:spMk id="11" creationId="{8FAEA33B-7014-4E15-A0FD-1D4B9E46B2CC}"/>
          </ac:spMkLst>
        </pc:spChg>
        <pc:spChg chg="add mod">
          <ac:chgData name="Erling Villiam Madsen" userId="9719733e-1799-478c-a7c8-e05e6c520bab" providerId="ADAL" clId="{1F6BD70A-A28A-4182-8B48-73ADD02D83D5}" dt="2022-03-14T10:28:10.870" v="2346" actId="20577"/>
          <ac:spMkLst>
            <pc:docMk/>
            <pc:sldMk cId="2329829970" sldId="281"/>
            <ac:spMk id="14" creationId="{081D927F-7491-4251-A415-45DB3E3008C5}"/>
          </ac:spMkLst>
        </pc:spChg>
        <pc:spChg chg="del">
          <ac:chgData name="Erling Villiam Madsen" userId="9719733e-1799-478c-a7c8-e05e6c520bab" providerId="ADAL" clId="{1F6BD70A-A28A-4182-8B48-73ADD02D83D5}" dt="2022-03-14T09:43:22.400" v="2072" actId="478"/>
          <ac:spMkLst>
            <pc:docMk/>
            <pc:sldMk cId="2329829970" sldId="281"/>
            <ac:spMk id="17" creationId="{00000000-0000-0000-0000-000000000000}"/>
          </ac:spMkLst>
        </pc:spChg>
        <pc:picChg chg="del">
          <ac:chgData name="Erling Villiam Madsen" userId="9719733e-1799-478c-a7c8-e05e6c520bab" providerId="ADAL" clId="{1F6BD70A-A28A-4182-8B48-73ADD02D83D5}" dt="2022-03-14T09:43:19.233" v="2071" actId="478"/>
          <ac:picMkLst>
            <pc:docMk/>
            <pc:sldMk cId="2329829970" sldId="281"/>
            <ac:picMk id="3" creationId="{FDC27878-A00E-4D5B-A099-760A208084E9}"/>
          </ac:picMkLst>
        </pc:picChg>
        <pc:picChg chg="add del mod">
          <ac:chgData name="Erling Villiam Madsen" userId="9719733e-1799-478c-a7c8-e05e6c520bab" providerId="ADAL" clId="{1F6BD70A-A28A-4182-8B48-73ADD02D83D5}" dt="2022-03-14T10:01:25.484" v="2118" actId="478"/>
          <ac:picMkLst>
            <pc:docMk/>
            <pc:sldMk cId="2329829970" sldId="281"/>
            <ac:picMk id="5" creationId="{57ED9A62-9F60-4EB4-8068-F53AE1DAA4B0}"/>
          </ac:picMkLst>
        </pc:picChg>
        <pc:picChg chg="add mod modCrop">
          <ac:chgData name="Erling Villiam Madsen" userId="9719733e-1799-478c-a7c8-e05e6c520bab" providerId="ADAL" clId="{1F6BD70A-A28A-4182-8B48-73ADD02D83D5}" dt="2022-03-14T10:29:04.383" v="2353" actId="1076"/>
          <ac:picMkLst>
            <pc:docMk/>
            <pc:sldMk cId="2329829970" sldId="281"/>
            <ac:picMk id="9" creationId="{DE81E047-0EF9-4E48-81A5-C60A516388CA}"/>
          </ac:picMkLst>
        </pc:picChg>
      </pc:sldChg>
      <pc:sldChg chg="addSp delSp modSp add mod">
        <pc:chgData name="Erling Villiam Madsen" userId="9719733e-1799-478c-a7c8-e05e6c520bab" providerId="ADAL" clId="{1F6BD70A-A28A-4182-8B48-73ADD02D83D5}" dt="2022-03-14T10:27:36.830" v="2319" actId="20577"/>
        <pc:sldMkLst>
          <pc:docMk/>
          <pc:sldMk cId="2324394841" sldId="282"/>
        </pc:sldMkLst>
        <pc:spChg chg="mod">
          <ac:chgData name="Erling Villiam Madsen" userId="9719733e-1799-478c-a7c8-e05e6c520bab" providerId="ADAL" clId="{1F6BD70A-A28A-4182-8B48-73ADD02D83D5}" dt="2022-03-14T10:27:36.830" v="2319" actId="20577"/>
          <ac:spMkLst>
            <pc:docMk/>
            <pc:sldMk cId="2324394841" sldId="282"/>
            <ac:spMk id="17" creationId="{00000000-0000-0000-0000-000000000000}"/>
          </ac:spMkLst>
        </pc:spChg>
        <pc:picChg chg="del">
          <ac:chgData name="Erling Villiam Madsen" userId="9719733e-1799-478c-a7c8-e05e6c520bab" providerId="ADAL" clId="{1F6BD70A-A28A-4182-8B48-73ADD02D83D5}" dt="2022-03-14T09:46:06.121" v="2083" actId="478"/>
          <ac:picMkLst>
            <pc:docMk/>
            <pc:sldMk cId="2324394841" sldId="282"/>
            <ac:picMk id="3" creationId="{FDC27878-A00E-4D5B-A099-760A208084E9}"/>
          </ac:picMkLst>
        </pc:picChg>
        <pc:picChg chg="add del mod">
          <ac:chgData name="Erling Villiam Madsen" userId="9719733e-1799-478c-a7c8-e05e6c520bab" providerId="ADAL" clId="{1F6BD70A-A28A-4182-8B48-73ADD02D83D5}" dt="2022-03-14T10:23:36.222" v="2291" actId="478"/>
          <ac:picMkLst>
            <pc:docMk/>
            <pc:sldMk cId="2324394841" sldId="282"/>
            <ac:picMk id="4" creationId="{5251157C-586A-4AB3-9891-552B8D9C98AA}"/>
          </ac:picMkLst>
        </pc:picChg>
        <pc:picChg chg="add mod">
          <ac:chgData name="Erling Villiam Madsen" userId="9719733e-1799-478c-a7c8-e05e6c520bab" providerId="ADAL" clId="{1F6BD70A-A28A-4182-8B48-73ADD02D83D5}" dt="2022-03-14T10:23:44.909" v="2295" actId="1076"/>
          <ac:picMkLst>
            <pc:docMk/>
            <pc:sldMk cId="2324394841" sldId="282"/>
            <ac:picMk id="7" creationId="{C38A0DA9-2FC8-45EC-907A-EF8D1E19A200}"/>
          </ac:picMkLst>
        </pc:picChg>
      </pc:sldChg>
      <pc:sldChg chg="addSp delSp modSp add mod ord">
        <pc:chgData name="Erling Villiam Madsen" userId="9719733e-1799-478c-a7c8-e05e6c520bab" providerId="ADAL" clId="{1F6BD70A-A28A-4182-8B48-73ADD02D83D5}" dt="2022-03-14T11:11:48.313" v="2366" actId="1037"/>
        <pc:sldMkLst>
          <pc:docMk/>
          <pc:sldMk cId="372762069" sldId="283"/>
        </pc:sldMkLst>
        <pc:spChg chg="mod">
          <ac:chgData name="Erling Villiam Madsen" userId="9719733e-1799-478c-a7c8-e05e6c520bab" providerId="ADAL" clId="{1F6BD70A-A28A-4182-8B48-73ADD02D83D5}" dt="2022-03-14T10:21:33.183" v="2284" actId="20577"/>
          <ac:spMkLst>
            <pc:docMk/>
            <pc:sldMk cId="372762069" sldId="283"/>
            <ac:spMk id="17" creationId="{00000000-0000-0000-0000-000000000000}"/>
          </ac:spMkLst>
        </pc:spChg>
        <pc:picChg chg="add mod">
          <ac:chgData name="Erling Villiam Madsen" userId="9719733e-1799-478c-a7c8-e05e6c520bab" providerId="ADAL" clId="{1F6BD70A-A28A-4182-8B48-73ADD02D83D5}" dt="2022-03-14T11:11:31.192" v="2360" actId="1076"/>
          <ac:picMkLst>
            <pc:docMk/>
            <pc:sldMk cId="372762069" sldId="283"/>
            <ac:picMk id="3" creationId="{D12434FB-F20E-4ECB-91D6-DB5E85D4F498}"/>
          </ac:picMkLst>
        </pc:picChg>
        <pc:picChg chg="add mod">
          <ac:chgData name="Erling Villiam Madsen" userId="9719733e-1799-478c-a7c8-e05e6c520bab" providerId="ADAL" clId="{1F6BD70A-A28A-4182-8B48-73ADD02D83D5}" dt="2022-03-14T11:11:48.313" v="2366" actId="1037"/>
          <ac:picMkLst>
            <pc:docMk/>
            <pc:sldMk cId="372762069" sldId="283"/>
            <ac:picMk id="4" creationId="{4B09BA87-0AC7-4AA4-A988-807EA779FE90}"/>
          </ac:picMkLst>
        </pc:picChg>
        <pc:picChg chg="del">
          <ac:chgData name="Erling Villiam Madsen" userId="9719733e-1799-478c-a7c8-e05e6c520bab" providerId="ADAL" clId="{1F6BD70A-A28A-4182-8B48-73ADD02D83D5}" dt="2022-03-14T10:01:51.989" v="2125" actId="478"/>
          <ac:picMkLst>
            <pc:docMk/>
            <pc:sldMk cId="372762069" sldId="283"/>
            <ac:picMk id="4" creationId="{5251157C-586A-4AB3-9891-552B8D9C98AA}"/>
          </ac:picMkLst>
        </pc:picChg>
        <pc:picChg chg="add del mod">
          <ac:chgData name="Erling Villiam Madsen" userId="9719733e-1799-478c-a7c8-e05e6c520bab" providerId="ADAL" clId="{1F6BD70A-A28A-4182-8B48-73ADD02D83D5}" dt="2022-03-14T11:11:14.265" v="2357" actId="478"/>
          <ac:picMkLst>
            <pc:docMk/>
            <pc:sldMk cId="372762069" sldId="283"/>
            <ac:picMk id="7" creationId="{74960920-C318-4D53-AC29-097F44AED88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14-03-2022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874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14-03-2022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361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14-03-2022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14-03-2022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408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14-03-2022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91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14-03-2022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45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14-03-2022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018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14-03-2022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969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14-03-2022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01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14-03-2022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517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14-03-2022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950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A5801-1770-4EBC-AB6E-6474E47044FA}" type="datetimeFigureOut">
              <a:rPr lang="da-DK" smtClean="0"/>
              <a:t>14-03-2022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22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9401" y="7926053"/>
            <a:ext cx="11452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7516" y="1540518"/>
            <a:ext cx="109158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Formålet med denne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spike</a:t>
            </a: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At få konkret erfaring med søgning i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Ankiro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 via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CvSearch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 Service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At analysere hvordan gruppesummeringerne i søgeresultat virker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58" y="5764964"/>
            <a:ext cx="699631" cy="1008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8793" y="366841"/>
            <a:ext cx="10774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a-DK"/>
            </a:defPPr>
            <a:lvl1pPr>
              <a:defRPr sz="2800"/>
            </a:lvl1pPr>
          </a:lstStyle>
          <a:p>
            <a:pPr algn="ctr"/>
            <a:r>
              <a:rPr lang="da-DK" b="1" dirty="0"/>
              <a:t>Demo af DS-8365: ”</a:t>
            </a:r>
            <a:r>
              <a:rPr lang="nb-NO" b="1" dirty="0"/>
              <a:t>SPIKE/POC: Hvordan h...... virker output fra Ankiro</a:t>
            </a:r>
            <a:r>
              <a:rPr lang="da-DK" b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121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9401" y="7926053"/>
            <a:ext cx="11452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58" y="5764964"/>
            <a:ext cx="699631" cy="1008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8793" y="366841"/>
            <a:ext cx="10774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a-DK"/>
            </a:defPPr>
            <a:lvl1pPr>
              <a:defRPr sz="2800"/>
            </a:lvl1pPr>
          </a:lstStyle>
          <a:p>
            <a:pPr algn="ctr"/>
            <a:r>
              <a:rPr lang="da-DK" b="1" dirty="0"/>
              <a:t>Demo af DS-8365: ”</a:t>
            </a:r>
            <a:r>
              <a:rPr lang="nb-NO" b="1" dirty="0"/>
              <a:t>SPIKE/POC: Hvordan h...... virker output fra Ankiro</a:t>
            </a:r>
            <a:r>
              <a:rPr lang="da-DK" b="1" dirty="0"/>
              <a:t>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C27878-A00E-4D5B-A099-760A20808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79" y="890061"/>
            <a:ext cx="10964805" cy="584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2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9401" y="7926053"/>
            <a:ext cx="11452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25430" y="1335245"/>
            <a:ext cx="109158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Kalder servicen i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postman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, bemærk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GroupLimit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 på 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58" y="5764964"/>
            <a:ext cx="699631" cy="1008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8793" y="366841"/>
            <a:ext cx="10774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a-DK"/>
            </a:defPPr>
            <a:lvl1pPr>
              <a:defRPr sz="2800"/>
            </a:lvl1pPr>
          </a:lstStyle>
          <a:p>
            <a:pPr algn="ctr"/>
            <a:r>
              <a:rPr lang="da-DK" b="1" dirty="0"/>
              <a:t>Demo af DS-8365: ”</a:t>
            </a:r>
            <a:r>
              <a:rPr lang="nb-NO" b="1" dirty="0"/>
              <a:t>SPIKE/POC: Hvordan h...... virker output fra Ankiro</a:t>
            </a:r>
            <a:r>
              <a:rPr lang="da-DK" b="1" dirty="0"/>
              <a:t>”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8A0DA9-2FC8-45EC-907A-EF8D1E19A2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299" y="1917817"/>
            <a:ext cx="8377337" cy="457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39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9401" y="7926053"/>
            <a:ext cx="11452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58" y="5764964"/>
            <a:ext cx="699631" cy="1008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8793" y="366841"/>
            <a:ext cx="10774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a-DK"/>
            </a:defPPr>
            <a:lvl1pPr>
              <a:defRPr sz="2800"/>
            </a:lvl1pPr>
          </a:lstStyle>
          <a:p>
            <a:pPr algn="ctr"/>
            <a:r>
              <a:rPr lang="da-DK" b="1" dirty="0"/>
              <a:t>Demo af DS-8365: ”</a:t>
            </a:r>
            <a:r>
              <a:rPr lang="nb-NO" b="1" dirty="0"/>
              <a:t>SPIKE/POC: Hvordan h...... virker output fra Ankiro</a:t>
            </a:r>
            <a:r>
              <a:rPr lang="da-DK" b="1" dirty="0"/>
              <a:t>”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81E047-0EF9-4E48-81A5-C60A516388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03" t="17746" r="10744" b="5577"/>
          <a:stretch/>
        </p:blipFill>
        <p:spPr>
          <a:xfrm>
            <a:off x="1707502" y="1614197"/>
            <a:ext cx="7949682" cy="505010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81D927F-7491-4251-A415-45DB3E3008C5}"/>
              </a:ext>
            </a:extLst>
          </p:cNvPr>
          <p:cNvSpPr/>
          <p:nvPr/>
        </p:nvSpPr>
        <p:spPr>
          <a:xfrm>
            <a:off x="567453" y="1072557"/>
            <a:ext cx="109158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Output fra søgningen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29829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9401" y="7926053"/>
            <a:ext cx="11452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25430" y="1335245"/>
            <a:ext cx="109158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Gruppesummeringerne viser hvad der er flest hits på indenfor kategorien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58" y="5764964"/>
            <a:ext cx="699631" cy="1008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8793" y="366841"/>
            <a:ext cx="10774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a-DK"/>
            </a:defPPr>
            <a:lvl1pPr>
              <a:defRPr sz="2800"/>
            </a:lvl1pPr>
          </a:lstStyle>
          <a:p>
            <a:pPr algn="ctr"/>
            <a:r>
              <a:rPr lang="da-DK" b="1" dirty="0"/>
              <a:t>Demo af DS-8365: ”</a:t>
            </a:r>
            <a:r>
              <a:rPr lang="nb-NO" b="1" dirty="0"/>
              <a:t>SPIKE/POC: Hvordan h...... virker output fra Ankiro</a:t>
            </a:r>
            <a:r>
              <a:rPr lang="da-DK" b="1" dirty="0"/>
              <a:t>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2434FB-F20E-4ECB-91D6-DB5E85D4F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93" y="2560103"/>
            <a:ext cx="5103915" cy="35843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09BA87-0AC7-4AA4-A988-807EA779FE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5361" y="2560102"/>
            <a:ext cx="6132860" cy="330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2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9401" y="7926053"/>
            <a:ext cx="11452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7516" y="1540518"/>
            <a:ext cx="109158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Spørgsmål?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58" y="5764964"/>
            <a:ext cx="699631" cy="1008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8793" y="366841"/>
            <a:ext cx="10774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a-DK"/>
            </a:defPPr>
            <a:lvl1pPr>
              <a:defRPr sz="2800"/>
            </a:lvl1pPr>
          </a:lstStyle>
          <a:p>
            <a:pPr algn="ctr"/>
            <a:r>
              <a:rPr lang="da-DK" b="1" dirty="0"/>
              <a:t>Demo af DS-8365: ”</a:t>
            </a:r>
            <a:r>
              <a:rPr lang="nb-NO" b="1" dirty="0"/>
              <a:t>SPIKE/POC: Hvordan h...... virker output fra Ankiro</a:t>
            </a:r>
            <a:r>
              <a:rPr lang="da-DK" b="1" dirty="0"/>
              <a:t>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8A958D-1912-40F3-9A1A-6B65BFF60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0137" y="2269528"/>
            <a:ext cx="4010585" cy="353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4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19784</TotalTime>
  <Words>148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Claus Arent Pedersen</dc:creator>
  <cp:lastModifiedBy>Erling Villiam Madsen</cp:lastModifiedBy>
  <cp:revision>527</cp:revision>
  <cp:lastPrinted>2016-03-07T09:36:06Z</cp:lastPrinted>
  <dcterms:created xsi:type="dcterms:W3CDTF">2014-08-11T15:21:16Z</dcterms:created>
  <dcterms:modified xsi:type="dcterms:W3CDTF">2022-03-14T11:11:53Z</dcterms:modified>
</cp:coreProperties>
</file>