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7" r:id="rId3"/>
    <p:sldId id="273" r:id="rId4"/>
    <p:sldId id="272" r:id="rId5"/>
    <p:sldId id="274" r:id="rId6"/>
    <p:sldId id="275" r:id="rId7"/>
    <p:sldId id="276" r:id="rId8"/>
    <p:sldId id="278" r:id="rId9"/>
    <p:sldId id="279" r:id="rId10"/>
  </p:sldIdLst>
  <p:sldSz cx="12192000" cy="6858000"/>
  <p:notesSz cx="6797675" cy="98567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07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BD70A-A28A-4182-8B48-73ADD02D83D5}" v="13" dt="2022-02-28T09:21:04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-5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ling Villiam Madsen" userId="9719733e-1799-478c-a7c8-e05e6c520bab" providerId="ADAL" clId="{1F6BD70A-A28A-4182-8B48-73ADD02D83D5}"/>
    <pc:docChg chg="undo custSel addSld delSld modSld sldOrd">
      <pc:chgData name="Erling Villiam Madsen" userId="9719733e-1799-478c-a7c8-e05e6c520bab" providerId="ADAL" clId="{1F6BD70A-A28A-4182-8B48-73ADD02D83D5}" dt="2022-02-28T09:34:32.887" v="1921" actId="6549"/>
      <pc:docMkLst>
        <pc:docMk/>
      </pc:docMkLst>
      <pc:sldChg chg="addSp delSp modSp mod">
        <pc:chgData name="Erling Villiam Madsen" userId="9719733e-1799-478c-a7c8-e05e6c520bab" providerId="ADAL" clId="{1F6BD70A-A28A-4182-8B48-73ADD02D83D5}" dt="2022-02-28T08:33:39.763" v="1391" actId="20577"/>
        <pc:sldMkLst>
          <pc:docMk/>
          <pc:sldMk cId="3381210662" sldId="269"/>
        </pc:sldMkLst>
        <pc:spChg chg="del mod">
          <ac:chgData name="Erling Villiam Madsen" userId="9719733e-1799-478c-a7c8-e05e6c520bab" providerId="ADAL" clId="{1F6BD70A-A28A-4182-8B48-73ADD02D83D5}" dt="2022-02-28T07:31:59.129" v="183" actId="478"/>
          <ac:spMkLst>
            <pc:docMk/>
            <pc:sldMk cId="3381210662" sldId="269"/>
            <ac:spMk id="2" creationId="{00000000-0000-0000-0000-000000000000}"/>
          </ac:spMkLst>
        </pc:spChg>
        <pc:spChg chg="add del mod">
          <ac:chgData name="Erling Villiam Madsen" userId="9719733e-1799-478c-a7c8-e05e6c520bab" providerId="ADAL" clId="{1F6BD70A-A28A-4182-8B48-73ADD02D83D5}" dt="2022-02-28T08:01:36.262" v="557" actId="478"/>
          <ac:spMkLst>
            <pc:docMk/>
            <pc:sldMk cId="3381210662" sldId="269"/>
            <ac:spMk id="3" creationId="{0E105288-818C-42EB-B3AC-AFA83958FE2F}"/>
          </ac:spMkLst>
        </pc:spChg>
        <pc:spChg chg="mod">
          <ac:chgData name="Erling Villiam Madsen" userId="9719733e-1799-478c-a7c8-e05e6c520bab" providerId="ADAL" clId="{1F6BD70A-A28A-4182-8B48-73ADD02D83D5}" dt="2022-02-28T07:08:43.497" v="15" actId="6549"/>
          <ac:spMkLst>
            <pc:docMk/>
            <pc:sldMk cId="3381210662" sldId="269"/>
            <ac:spMk id="6" creationId="{00000000-0000-0000-0000-000000000000}"/>
          </ac:spMkLst>
        </pc:spChg>
        <pc:spChg chg="mod">
          <ac:chgData name="Erling Villiam Madsen" userId="9719733e-1799-478c-a7c8-e05e6c520bab" providerId="ADAL" clId="{1F6BD70A-A28A-4182-8B48-73ADD02D83D5}" dt="2022-02-28T08:33:39.763" v="1391" actId="20577"/>
          <ac:spMkLst>
            <pc:docMk/>
            <pc:sldMk cId="3381210662" sldId="269"/>
            <ac:spMk id="17" creationId="{00000000-0000-0000-0000-000000000000}"/>
          </ac:spMkLst>
        </pc:spChg>
      </pc:sldChg>
      <pc:sldChg chg="del">
        <pc:chgData name="Erling Villiam Madsen" userId="9719733e-1799-478c-a7c8-e05e6c520bab" providerId="ADAL" clId="{1F6BD70A-A28A-4182-8B48-73ADD02D83D5}" dt="2022-02-28T08:01:50.088" v="558" actId="2696"/>
        <pc:sldMkLst>
          <pc:docMk/>
          <pc:sldMk cId="1993540641" sldId="270"/>
        </pc:sldMkLst>
      </pc:sldChg>
      <pc:sldChg chg="del">
        <pc:chgData name="Erling Villiam Madsen" userId="9719733e-1799-478c-a7c8-e05e6c520bab" providerId="ADAL" clId="{1F6BD70A-A28A-4182-8B48-73ADD02D83D5}" dt="2022-02-28T08:01:52.646" v="559" actId="2696"/>
        <pc:sldMkLst>
          <pc:docMk/>
          <pc:sldMk cId="2316100422" sldId="271"/>
        </pc:sldMkLst>
      </pc:sldChg>
      <pc:sldChg chg="modSp add mod">
        <pc:chgData name="Erling Villiam Madsen" userId="9719733e-1799-478c-a7c8-e05e6c520bab" providerId="ADAL" clId="{1F6BD70A-A28A-4182-8B48-73ADD02D83D5}" dt="2022-02-28T08:02:11.520" v="563" actId="20577"/>
        <pc:sldMkLst>
          <pc:docMk/>
          <pc:sldMk cId="957137023" sldId="272"/>
        </pc:sldMkLst>
        <pc:spChg chg="mod">
          <ac:chgData name="Erling Villiam Madsen" userId="9719733e-1799-478c-a7c8-e05e6c520bab" providerId="ADAL" clId="{1F6BD70A-A28A-4182-8B48-73ADD02D83D5}" dt="2022-02-28T08:02:11.520" v="563" actId="20577"/>
          <ac:spMkLst>
            <pc:docMk/>
            <pc:sldMk cId="957137023" sldId="272"/>
            <ac:spMk id="17" creationId="{00000000-0000-0000-0000-000000000000}"/>
          </ac:spMkLst>
        </pc:spChg>
      </pc:sldChg>
      <pc:sldChg chg="addSp modSp add mod ord">
        <pc:chgData name="Erling Villiam Madsen" userId="9719733e-1799-478c-a7c8-e05e6c520bab" providerId="ADAL" clId="{1F6BD70A-A28A-4182-8B48-73ADD02D83D5}" dt="2022-02-28T08:37:53.430" v="1498" actId="1076"/>
        <pc:sldMkLst>
          <pc:docMk/>
          <pc:sldMk cId="3283078485" sldId="273"/>
        </pc:sldMkLst>
        <pc:spChg chg="mod">
          <ac:chgData name="Erling Villiam Madsen" userId="9719733e-1799-478c-a7c8-e05e6c520bab" providerId="ADAL" clId="{1F6BD70A-A28A-4182-8B48-73ADD02D83D5}" dt="2022-02-28T08:37:50.560" v="1497" actId="20577"/>
          <ac:spMkLst>
            <pc:docMk/>
            <pc:sldMk cId="3283078485" sldId="273"/>
            <ac:spMk id="17" creationId="{00000000-0000-0000-0000-000000000000}"/>
          </ac:spMkLst>
        </pc:spChg>
        <pc:picChg chg="add mod">
          <ac:chgData name="Erling Villiam Madsen" userId="9719733e-1799-478c-a7c8-e05e6c520bab" providerId="ADAL" clId="{1F6BD70A-A28A-4182-8B48-73ADD02D83D5}" dt="2022-02-28T08:37:53.430" v="1498" actId="1076"/>
          <ac:picMkLst>
            <pc:docMk/>
            <pc:sldMk cId="3283078485" sldId="273"/>
            <ac:picMk id="1026" creationId="{B935E70D-22EB-4289-BD5A-0CED2E8F754D}"/>
          </ac:picMkLst>
        </pc:picChg>
      </pc:sldChg>
      <pc:sldChg chg="add del">
        <pc:chgData name="Erling Villiam Madsen" userId="9719733e-1799-478c-a7c8-e05e6c520bab" providerId="ADAL" clId="{1F6BD70A-A28A-4182-8B48-73ADD02D83D5}" dt="2022-02-28T08:02:19.889" v="564" actId="2696"/>
        <pc:sldMkLst>
          <pc:docMk/>
          <pc:sldMk cId="89877728" sldId="274"/>
        </pc:sldMkLst>
      </pc:sldChg>
      <pc:sldChg chg="modSp add del mod">
        <pc:chgData name="Erling Villiam Madsen" userId="9719733e-1799-478c-a7c8-e05e6c520bab" providerId="ADAL" clId="{1F6BD70A-A28A-4182-8B48-73ADD02D83D5}" dt="2022-02-28T08:10:44.981" v="760" actId="2696"/>
        <pc:sldMkLst>
          <pc:docMk/>
          <pc:sldMk cId="819837740" sldId="274"/>
        </pc:sldMkLst>
        <pc:spChg chg="mod">
          <ac:chgData name="Erling Villiam Madsen" userId="9719733e-1799-478c-a7c8-e05e6c520bab" providerId="ADAL" clId="{1F6BD70A-A28A-4182-8B48-73ADD02D83D5}" dt="2022-02-28T08:10:41.007" v="759" actId="20577"/>
          <ac:spMkLst>
            <pc:docMk/>
            <pc:sldMk cId="819837740" sldId="274"/>
            <ac:spMk id="17" creationId="{00000000-0000-0000-0000-000000000000}"/>
          </ac:spMkLst>
        </pc:spChg>
      </pc:sldChg>
      <pc:sldChg chg="addSp modSp add mod ord">
        <pc:chgData name="Erling Villiam Madsen" userId="9719733e-1799-478c-a7c8-e05e6c520bab" providerId="ADAL" clId="{1F6BD70A-A28A-4182-8B48-73ADD02D83D5}" dt="2022-02-28T08:11:24.859" v="798" actId="1076"/>
        <pc:sldMkLst>
          <pc:docMk/>
          <pc:sldMk cId="3331269216" sldId="274"/>
        </pc:sldMkLst>
        <pc:spChg chg="mod">
          <ac:chgData name="Erling Villiam Madsen" userId="9719733e-1799-478c-a7c8-e05e6c520bab" providerId="ADAL" clId="{1F6BD70A-A28A-4182-8B48-73ADD02D83D5}" dt="2022-02-28T08:11:08.376" v="794" actId="20577"/>
          <ac:spMkLst>
            <pc:docMk/>
            <pc:sldMk cId="3331269216" sldId="274"/>
            <ac:spMk id="17" creationId="{00000000-0000-0000-0000-000000000000}"/>
          </ac:spMkLst>
        </pc:spChg>
        <pc:picChg chg="add mod">
          <ac:chgData name="Erling Villiam Madsen" userId="9719733e-1799-478c-a7c8-e05e6c520bab" providerId="ADAL" clId="{1F6BD70A-A28A-4182-8B48-73ADD02D83D5}" dt="2022-02-28T08:11:24.859" v="798" actId="1076"/>
          <ac:picMkLst>
            <pc:docMk/>
            <pc:sldMk cId="3331269216" sldId="274"/>
            <ac:picMk id="3" creationId="{4D3D93E3-F56A-4A13-A074-8FA7F69214FA}"/>
          </ac:picMkLst>
        </pc:picChg>
      </pc:sldChg>
      <pc:sldChg chg="addSp delSp modSp add mod">
        <pc:chgData name="Erling Villiam Madsen" userId="9719733e-1799-478c-a7c8-e05e6c520bab" providerId="ADAL" clId="{1F6BD70A-A28A-4182-8B48-73ADD02D83D5}" dt="2022-02-28T08:12:32.584" v="826" actId="1076"/>
        <pc:sldMkLst>
          <pc:docMk/>
          <pc:sldMk cId="2151823222" sldId="275"/>
        </pc:sldMkLst>
        <pc:spChg chg="mod">
          <ac:chgData name="Erling Villiam Madsen" userId="9719733e-1799-478c-a7c8-e05e6c520bab" providerId="ADAL" clId="{1F6BD70A-A28A-4182-8B48-73ADD02D83D5}" dt="2022-02-28T08:12:25.240" v="821" actId="20577"/>
          <ac:spMkLst>
            <pc:docMk/>
            <pc:sldMk cId="2151823222" sldId="275"/>
            <ac:spMk id="17" creationId="{00000000-0000-0000-0000-000000000000}"/>
          </ac:spMkLst>
        </pc:spChg>
        <pc:picChg chg="del">
          <ac:chgData name="Erling Villiam Madsen" userId="9719733e-1799-478c-a7c8-e05e6c520bab" providerId="ADAL" clId="{1F6BD70A-A28A-4182-8B48-73ADD02D83D5}" dt="2022-02-28T08:12:27.176" v="822" actId="478"/>
          <ac:picMkLst>
            <pc:docMk/>
            <pc:sldMk cId="2151823222" sldId="275"/>
            <ac:picMk id="3" creationId="{4D3D93E3-F56A-4A13-A074-8FA7F69214FA}"/>
          </ac:picMkLst>
        </pc:picChg>
        <pc:picChg chg="add mod">
          <ac:chgData name="Erling Villiam Madsen" userId="9719733e-1799-478c-a7c8-e05e6c520bab" providerId="ADAL" clId="{1F6BD70A-A28A-4182-8B48-73ADD02D83D5}" dt="2022-02-28T08:12:32.584" v="826" actId="1076"/>
          <ac:picMkLst>
            <pc:docMk/>
            <pc:sldMk cId="2151823222" sldId="275"/>
            <ac:picMk id="4" creationId="{6BB328BC-BEA5-45D7-B37F-D79E17AAE209}"/>
          </ac:picMkLst>
        </pc:picChg>
      </pc:sldChg>
      <pc:sldChg chg="addSp delSp modSp add mod">
        <pc:chgData name="Erling Villiam Madsen" userId="9719733e-1799-478c-a7c8-e05e6c520bab" providerId="ADAL" clId="{1F6BD70A-A28A-4182-8B48-73ADD02D83D5}" dt="2022-02-28T08:17:17.843" v="891"/>
        <pc:sldMkLst>
          <pc:docMk/>
          <pc:sldMk cId="2720164573" sldId="276"/>
        </pc:sldMkLst>
        <pc:spChg chg="mod">
          <ac:chgData name="Erling Villiam Madsen" userId="9719733e-1799-478c-a7c8-e05e6c520bab" providerId="ADAL" clId="{1F6BD70A-A28A-4182-8B48-73ADD02D83D5}" dt="2022-02-28T08:17:17.843" v="891"/>
          <ac:spMkLst>
            <pc:docMk/>
            <pc:sldMk cId="2720164573" sldId="276"/>
            <ac:spMk id="17" creationId="{00000000-0000-0000-0000-000000000000}"/>
          </ac:spMkLst>
        </pc:spChg>
        <pc:picChg chg="add mod">
          <ac:chgData name="Erling Villiam Madsen" userId="9719733e-1799-478c-a7c8-e05e6c520bab" providerId="ADAL" clId="{1F6BD70A-A28A-4182-8B48-73ADD02D83D5}" dt="2022-02-28T08:17:06.258" v="888" actId="1076"/>
          <ac:picMkLst>
            <pc:docMk/>
            <pc:sldMk cId="2720164573" sldId="276"/>
            <ac:picMk id="3" creationId="{0858093A-8F84-494B-82F9-3576223B36C2}"/>
          </ac:picMkLst>
        </pc:picChg>
        <pc:picChg chg="del">
          <ac:chgData name="Erling Villiam Madsen" userId="9719733e-1799-478c-a7c8-e05e6c520bab" providerId="ADAL" clId="{1F6BD70A-A28A-4182-8B48-73ADD02D83D5}" dt="2022-02-28T08:16:32.407" v="843" actId="478"/>
          <ac:picMkLst>
            <pc:docMk/>
            <pc:sldMk cId="2720164573" sldId="276"/>
            <ac:picMk id="4" creationId="{6BB328BC-BEA5-45D7-B37F-D79E17AAE209}"/>
          </ac:picMkLst>
        </pc:picChg>
      </pc:sldChg>
      <pc:sldChg chg="add">
        <pc:chgData name="Erling Villiam Madsen" userId="9719733e-1799-478c-a7c8-e05e6c520bab" providerId="ADAL" clId="{1F6BD70A-A28A-4182-8B48-73ADD02D83D5}" dt="2022-02-28T08:17:29.788" v="892" actId="2890"/>
        <pc:sldMkLst>
          <pc:docMk/>
          <pc:sldMk cId="3555600569" sldId="277"/>
        </pc:sldMkLst>
      </pc:sldChg>
      <pc:sldChg chg="addSp delSp modSp add mod">
        <pc:chgData name="Erling Villiam Madsen" userId="9719733e-1799-478c-a7c8-e05e6c520bab" providerId="ADAL" clId="{1F6BD70A-A28A-4182-8B48-73ADD02D83D5}" dt="2022-02-28T09:34:32.887" v="1921" actId="6549"/>
        <pc:sldMkLst>
          <pc:docMk/>
          <pc:sldMk cId="3918193675" sldId="278"/>
        </pc:sldMkLst>
        <pc:spChg chg="add del">
          <ac:chgData name="Erling Villiam Madsen" userId="9719733e-1799-478c-a7c8-e05e6c520bab" providerId="ADAL" clId="{1F6BD70A-A28A-4182-8B48-73ADD02D83D5}" dt="2022-02-28T09:23:57.104" v="1748" actId="22"/>
          <ac:spMkLst>
            <pc:docMk/>
            <pc:sldMk cId="3918193675" sldId="278"/>
            <ac:spMk id="7" creationId="{0B884F7D-709B-4494-A345-E645652DBF0F}"/>
          </ac:spMkLst>
        </pc:spChg>
        <pc:spChg chg="mod">
          <ac:chgData name="Erling Villiam Madsen" userId="9719733e-1799-478c-a7c8-e05e6c520bab" providerId="ADAL" clId="{1F6BD70A-A28A-4182-8B48-73ADD02D83D5}" dt="2022-02-28T09:34:32.887" v="1921" actId="6549"/>
          <ac:spMkLst>
            <pc:docMk/>
            <pc:sldMk cId="3918193675" sldId="278"/>
            <ac:spMk id="17" creationId="{00000000-0000-0000-0000-000000000000}"/>
          </ac:spMkLst>
        </pc:spChg>
        <pc:picChg chg="del mod">
          <ac:chgData name="Erling Villiam Madsen" userId="9719733e-1799-478c-a7c8-e05e6c520bab" providerId="ADAL" clId="{1F6BD70A-A28A-4182-8B48-73ADD02D83D5}" dt="2022-02-28T08:40:21.635" v="1501" actId="478"/>
          <ac:picMkLst>
            <pc:docMk/>
            <pc:sldMk cId="3918193675" sldId="278"/>
            <ac:picMk id="3" creationId="{0858093A-8F84-494B-82F9-3576223B36C2}"/>
          </ac:picMkLst>
        </pc:picChg>
      </pc:sldChg>
      <pc:sldChg chg="addSp delSp modSp add mod ord">
        <pc:chgData name="Erling Villiam Madsen" userId="9719733e-1799-478c-a7c8-e05e6c520bab" providerId="ADAL" clId="{1F6BD70A-A28A-4182-8B48-73ADD02D83D5}" dt="2022-02-28T08:46:29.965" v="1573" actId="1076"/>
        <pc:sldMkLst>
          <pc:docMk/>
          <pc:sldMk cId="80044218" sldId="279"/>
        </pc:sldMkLst>
        <pc:spChg chg="mod">
          <ac:chgData name="Erling Villiam Madsen" userId="9719733e-1799-478c-a7c8-e05e6c520bab" providerId="ADAL" clId="{1F6BD70A-A28A-4182-8B48-73ADD02D83D5}" dt="2022-02-28T08:41:23.423" v="1568" actId="20577"/>
          <ac:spMkLst>
            <pc:docMk/>
            <pc:sldMk cId="80044218" sldId="279"/>
            <ac:spMk id="17" creationId="{00000000-0000-0000-0000-000000000000}"/>
          </ac:spMkLst>
        </pc:spChg>
        <pc:picChg chg="del">
          <ac:chgData name="Erling Villiam Madsen" userId="9719733e-1799-478c-a7c8-e05e6c520bab" providerId="ADAL" clId="{1F6BD70A-A28A-4182-8B48-73ADD02D83D5}" dt="2022-02-28T08:41:18.517" v="1558" actId="478"/>
          <ac:picMkLst>
            <pc:docMk/>
            <pc:sldMk cId="80044218" sldId="279"/>
            <ac:picMk id="3" creationId="{0858093A-8F84-494B-82F9-3576223B36C2}"/>
          </ac:picMkLst>
        </pc:picChg>
        <pc:picChg chg="add mod">
          <ac:chgData name="Erling Villiam Madsen" userId="9719733e-1799-478c-a7c8-e05e6c520bab" providerId="ADAL" clId="{1F6BD70A-A28A-4182-8B48-73ADD02D83D5}" dt="2022-02-28T08:46:29.965" v="1573" actId="1076"/>
          <ac:picMkLst>
            <pc:docMk/>
            <pc:sldMk cId="80044218" sldId="279"/>
            <ac:picMk id="5" creationId="{F48A958D-1912-40F3-9A1A-6B65BFF60F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874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361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408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91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45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018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969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01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517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950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A5801-1770-4EBC-AB6E-6474E47044FA}" type="datetimeFigureOut">
              <a:rPr lang="da-DK" smtClean="0"/>
              <a:t>28-02-2022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CFD3B-8318-455A-9913-B6EF020EB3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22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ankiroudv2.int.startest.dk:8099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ankiroudv1.int.startest.dk:809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nkiro.t2.int.startest.dk:8099/" TargetMode="External"/><Relationship Id="rId5" Type="http://schemas.openxmlformats.org/officeDocument/2006/relationships/hyperlink" Target="http://ankiro.T1.int.startest.dk:8099http:/ankiro.T2.int.startest.dk:8099" TargetMode="External"/><Relationship Id="rId4" Type="http://schemas.openxmlformats.org/officeDocument/2006/relationships/hyperlink" Target="https://eur02.safelinks.protection.outlook.com/?url=http%3A%2F%2Fankiroudv3.int.startest.dk%3A8099%2F&amp;data=04%7C01%7Cevm%40netcompany.com%7Cb035dff359584e41d09208d9efb4dc62%7C8f9b88a73f3e4be3aae42006d4c42306%7C1%7C0%7C637804382339325926%7CUnknown%7CTWFpbGZsb3d8eyJWIjoiMC4wLjAwMDAiLCJQIjoiV2luMzIiLCJBTiI6Ik1haWwiLCJXVCI6Mn0%3D%7C3000&amp;sdata=T5lYEPBTcmopfU0yWQktFas3H9uR5E7FZslTLL89%2BbU%3D&amp;reserved=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nkiroudv1.int.startest.dk:8099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516" y="1540518"/>
            <a:ext cx="1091582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Formålet med denne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spike</a:t>
            </a: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At få konkret erfaring med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Ankiro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 og tilpasning af CV-søgning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Opstart på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Epic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 ”951.21 CV søgning på borgere med navne og adressebeskyttelse og håndtering af navne og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adressesbeskyttelse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 i forhold til CV”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Scope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 af opgaven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Få oprettet ny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Ankiro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 instans ”CvJobSearchV2”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Tilføje nye indekses og søgeparametre på ”Kontaktgruppe” og ”Personkategori” til ny instans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Muliggøre indeksering af CV både til gammel og ny instans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9832" y="366841"/>
            <a:ext cx="1091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DS-7472: ” POC/SPIKE på at data for</a:t>
            </a:r>
          </a:p>
          <a:p>
            <a:pPr algn="ctr"/>
            <a:r>
              <a:rPr lang="da-DK" b="1" dirty="0"/>
              <a:t>borger med navne- og adressebeskyttelse føres igennem CV søgningen”</a:t>
            </a:r>
          </a:p>
        </p:txBody>
      </p:sp>
    </p:spTree>
    <p:extLst>
      <p:ext uri="{BB962C8B-B14F-4D97-AF65-F5344CB8AC3E}">
        <p14:creationId xmlns:p14="http://schemas.microsoft.com/office/powerpoint/2010/main" val="338121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516" y="1540518"/>
            <a:ext cx="109158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Hvad er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Ankiro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Et program til at kunne indeksere og søge i indhold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Består af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Database til opbevaring af søgedata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Administrationsinterface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Webservices til indeksering og søgning i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9832" y="366841"/>
            <a:ext cx="1091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DS-7472: ” POC/SPIKE på at data for</a:t>
            </a:r>
          </a:p>
          <a:p>
            <a:pPr algn="ctr"/>
            <a:r>
              <a:rPr lang="da-DK" b="1" dirty="0"/>
              <a:t>borger med navne- og adressebeskyttelse føres igennem CV søgningen”</a:t>
            </a:r>
          </a:p>
        </p:txBody>
      </p:sp>
    </p:spTree>
    <p:extLst>
      <p:ext uri="{BB962C8B-B14F-4D97-AF65-F5344CB8AC3E}">
        <p14:creationId xmlns:p14="http://schemas.microsoft.com/office/powerpoint/2010/main" val="3555600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516" y="1540518"/>
            <a:ext cx="109158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Administrationsinterface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Tre udviklingsmiljøer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http://ankiroudv1.int.startest.dk:8099</a:t>
            </a:r>
            <a:endParaRPr lang="da-DK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http://ankiroudv2.int.startest.dk:8099</a:t>
            </a:r>
            <a:endParaRPr lang="da-DK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http://ankiroudv3.int.startest.dk:8099</a:t>
            </a:r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</a:rPr>
              <a:t>Et for hvert T-miljø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http://ankiro.T1.int.startest.dk:8099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http://ankiro.T2.int.startest.dk:8099</a:t>
            </a:r>
            <a:endParaRPr lang="da-DK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dirty="0" err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Osv</a:t>
            </a:r>
            <a:r>
              <a:rPr lang="da-DK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  <a:endParaRPr lang="da-DK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</a:rPr>
              <a:t>Der logges ind i </a:t>
            </a:r>
            <a:r>
              <a:rPr lang="da-DK" sz="2800" dirty="0" err="1">
                <a:solidFill>
                  <a:srgbClr val="0070C0"/>
                </a:solidFill>
              </a:rPr>
              <a:t>admin</a:t>
            </a:r>
            <a:r>
              <a:rPr lang="da-DK" sz="2800" dirty="0">
                <a:solidFill>
                  <a:srgbClr val="0070C0"/>
                </a:solidFill>
              </a:rPr>
              <a:t>-interface med </a:t>
            </a:r>
            <a:r>
              <a:rPr lang="da-DK" sz="2800" dirty="0" err="1">
                <a:solidFill>
                  <a:srgbClr val="0070C0"/>
                </a:solidFill>
              </a:rPr>
              <a:t>startest</a:t>
            </a:r>
            <a:r>
              <a:rPr lang="da-DK" sz="2800" dirty="0">
                <a:solidFill>
                  <a:srgbClr val="0070C0"/>
                </a:solidFill>
              </a:rPr>
              <a:t> bruger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9832" y="366841"/>
            <a:ext cx="1091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DS-7472: ” POC/SPIKE på at data for</a:t>
            </a:r>
          </a:p>
          <a:p>
            <a:pPr algn="ctr"/>
            <a:r>
              <a:rPr lang="da-DK" b="1" dirty="0"/>
              <a:t>borger med navne- og adressebeskyttelse føres igennem CV søgningen”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935E70D-22EB-4289-BD5A-0CED2E8F7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27925"/>
            <a:ext cx="430530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07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516" y="1540518"/>
            <a:ext cx="109158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Webservices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Document Webservice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Bruges ifm. indekseringen af indhold i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Ankiro</a:t>
            </a: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Management Webservice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Bruges til at oprette instanser, indeks og søgeprofiler i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Ankiro</a:t>
            </a: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Search Webservice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Bruges ifm. søgning i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Ankiro</a:t>
            </a: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9832" y="366841"/>
            <a:ext cx="1091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DS-7472: ” POC/SPIKE på at data for</a:t>
            </a:r>
          </a:p>
          <a:p>
            <a:pPr algn="ctr"/>
            <a:r>
              <a:rPr lang="da-DK" b="1" dirty="0"/>
              <a:t>borger med navne- og adressebeskyttelse føres igennem CV søgningen”</a:t>
            </a:r>
          </a:p>
        </p:txBody>
      </p:sp>
    </p:spTree>
    <p:extLst>
      <p:ext uri="{BB962C8B-B14F-4D97-AF65-F5344CB8AC3E}">
        <p14:creationId xmlns:p14="http://schemas.microsoft.com/office/powerpoint/2010/main" val="95713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516" y="1540518"/>
            <a:ext cx="109158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Indeks defineres via koden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9832" y="366841"/>
            <a:ext cx="1091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DS-7472: ” POC/SPIKE på at data for</a:t>
            </a:r>
          </a:p>
          <a:p>
            <a:pPr algn="ctr"/>
            <a:r>
              <a:rPr lang="da-DK" b="1" dirty="0"/>
              <a:t>borger med navne- og adressebeskyttelse føres igennem CV søgningen”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3D93E3-F56A-4A13-A074-8FA7F6921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516" y="2088787"/>
            <a:ext cx="10983742" cy="350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26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516" y="1540518"/>
            <a:ext cx="109158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Søgeparametre defineres også via koden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9832" y="366841"/>
            <a:ext cx="1091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DS-7472: ” POC/SPIKE på at data for</a:t>
            </a:r>
          </a:p>
          <a:p>
            <a:pPr algn="ctr"/>
            <a:r>
              <a:rPr lang="da-DK" b="1" dirty="0"/>
              <a:t>borger med navne- og adressebeskyttelse føres igennem CV søgningen”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B328BC-BEA5-45D7-B37F-D79E17AAE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238" y="2278582"/>
            <a:ext cx="9734684" cy="355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82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516" y="1540518"/>
            <a:ext cx="109158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Søgeprofilerne ligger i filerne SearchProfileCvJobSearch.xml / SearchProfileCvJobSearchV2.xml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9832" y="366841"/>
            <a:ext cx="1091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DS-7472: ” POC/SPIKE på at data for</a:t>
            </a:r>
          </a:p>
          <a:p>
            <a:pPr algn="ctr"/>
            <a:r>
              <a:rPr lang="da-DK" b="1" dirty="0"/>
              <a:t>borger med navne- og adressebeskyttelse føres igennem CV søgningen”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58093A-8F84-494B-82F9-3576223B3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890" y="2732524"/>
            <a:ext cx="6201640" cy="37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16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516" y="1540518"/>
            <a:ext cx="109158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Demo via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administationsinterface</a:t>
            </a: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http://ankiroudv1.int.startest.dk:8099</a:t>
            </a:r>
            <a:endParaRPr lang="da-DK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Via ”Data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Sources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” -&gt; ”CvJobSearchV2”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Indekses via ”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Schema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” tab (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PersonCategory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 og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ContactGroup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)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Indhold via ”Documents” 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Via ”Search 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Profiles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” -&gt; ”CvJobSearchV2”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Søgeprofil via ”Search Xml Template” tab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Søgning via ”Search” tab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Søg på ”Engelsk”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Filtrer via Parameters -&gt; ”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ContactGroup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” på værdierne 1 / 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Filtrer via Parameters -&gt; ”</a:t>
            </a:r>
            <a:r>
              <a:rPr lang="da-DK" sz="2800" dirty="0" err="1">
                <a:solidFill>
                  <a:srgbClr val="0070C0"/>
                </a:solidFill>
                <a:sym typeface="Wingdings" panose="05000000000000000000" pitchFamily="2" charset="2"/>
              </a:rPr>
              <a:t>PersonCategory</a:t>
            </a: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” på værdierne 4 / 5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9832" y="366841"/>
            <a:ext cx="1091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DS-7472: ” POC/SPIKE på at data for</a:t>
            </a:r>
          </a:p>
          <a:p>
            <a:pPr algn="ctr"/>
            <a:r>
              <a:rPr lang="da-DK" b="1" dirty="0"/>
              <a:t>borger med navne- og adressebeskyttelse føres igennem CV søgningen”</a:t>
            </a:r>
          </a:p>
        </p:txBody>
      </p:sp>
    </p:spTree>
    <p:extLst>
      <p:ext uri="{BB962C8B-B14F-4D97-AF65-F5344CB8AC3E}">
        <p14:creationId xmlns:p14="http://schemas.microsoft.com/office/powerpoint/2010/main" val="391819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79401" y="7926053"/>
            <a:ext cx="11452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516" y="1540518"/>
            <a:ext cx="109158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800" dirty="0">
                <a:solidFill>
                  <a:srgbClr val="0070C0"/>
                </a:solidFill>
                <a:sym typeface="Wingdings" panose="05000000000000000000" pitchFamily="2" charset="2"/>
              </a:rPr>
              <a:t>Spørgsmål?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8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258" y="5764964"/>
            <a:ext cx="699631" cy="10081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9832" y="366841"/>
            <a:ext cx="1091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a-DK"/>
            </a:defPPr>
            <a:lvl1pPr>
              <a:defRPr sz="2800"/>
            </a:lvl1pPr>
          </a:lstStyle>
          <a:p>
            <a:pPr algn="ctr"/>
            <a:r>
              <a:rPr lang="da-DK" b="1" dirty="0"/>
              <a:t>Demo af DS-7472: ” POC/SPIKE på at data for</a:t>
            </a:r>
          </a:p>
          <a:p>
            <a:pPr algn="ctr"/>
            <a:r>
              <a:rPr lang="da-DK" b="1" dirty="0"/>
              <a:t>borger med navne- og adressebeskyttelse føres igennem CV søgningen”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8A958D-1912-40F3-9A1A-6B65BFF60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137" y="2269528"/>
            <a:ext cx="4010585" cy="353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19697</TotalTime>
  <Words>524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Claus Arent Pedersen</dc:creator>
  <cp:lastModifiedBy>Erling Villiam Madsen</cp:lastModifiedBy>
  <cp:revision>527</cp:revision>
  <cp:lastPrinted>2016-03-07T09:36:06Z</cp:lastPrinted>
  <dcterms:created xsi:type="dcterms:W3CDTF">2014-08-11T15:21:16Z</dcterms:created>
  <dcterms:modified xsi:type="dcterms:W3CDTF">2022-02-28T09:34:42Z</dcterms:modified>
</cp:coreProperties>
</file>