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158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625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21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560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047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005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91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28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037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612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267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0D87-5C0C-4B01-98C4-F8E70232041F}" type="datetimeFigureOut">
              <a:rPr lang="da-DK" smtClean="0"/>
              <a:t>18-07-2016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EFDFB-6751-4596-92D1-7A0DBE0686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117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err="1" smtClean="0"/>
              <a:t>Personas</a:t>
            </a:r>
            <a:r>
              <a:rPr lang="da-DK" b="1" dirty="0" smtClean="0"/>
              <a:t> for virksomhedskonsulenter i jobcenter og a-kasse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696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30" y="1"/>
            <a:ext cx="5595714" cy="67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4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5112568" cy="686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43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39" y="0"/>
            <a:ext cx="5442173" cy="6814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04454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</Words>
  <Application>Microsoft Office PowerPoint</Application>
  <PresentationFormat>Skærmshow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Personas for virksomhedskonsulenter i jobcenter og a-kasse</vt:lpstr>
      <vt:lpstr>PowerPoint-præsentation</vt:lpstr>
      <vt:lpstr>PowerPoint-præsentation</vt:lpstr>
      <vt:lpstr>PowerPoint-præsentation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Personas</dc:title>
  <dc:creator>Helle Kierkegaard</dc:creator>
  <cp:lastModifiedBy>Line Karkov</cp:lastModifiedBy>
  <cp:revision>5</cp:revision>
  <dcterms:created xsi:type="dcterms:W3CDTF">2016-04-21T06:38:48Z</dcterms:created>
  <dcterms:modified xsi:type="dcterms:W3CDTF">2016-07-18T09:22:01Z</dcterms:modified>
</cp:coreProperties>
</file>