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7" r:id="rId6"/>
    <p:sldId id="261" r:id="rId7"/>
  </p:sldIdLst>
  <p:sldSz cx="10693400" cy="15122525"/>
  <p:notesSz cx="6858000" cy="9144000"/>
  <p:defaultTextStyle>
    <a:defPPr>
      <a:defRPr lang="da-DK"/>
    </a:defPPr>
    <a:lvl1pPr marL="0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64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28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9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57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821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85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949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513" algn="l" defTabSz="14751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428" y="792"/>
      </p:cViewPr>
      <p:guideLst>
        <p:guide orient="horz" pos="4763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0691615" cy="4752949"/>
          </a:xfrm>
        </p:spPr>
        <p:txBody>
          <a:bodyPr/>
          <a:lstStyle/>
          <a:p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8250" y="9418521"/>
            <a:ext cx="8655117" cy="3054656"/>
          </a:xfrm>
        </p:spPr>
        <p:txBody>
          <a:bodyPr wrap="square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8250" y="12473176"/>
            <a:ext cx="8655117" cy="1323684"/>
          </a:xfrm>
        </p:spPr>
        <p:txBody>
          <a:bodyPr lIns="0" tIns="0" rIns="0" bIns="0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C7C1-21DA-4A2E-887B-2345BF4D4351}" type="datetimeFigureOut">
              <a:rPr lang="da-DK" smtClean="0"/>
              <a:t>16-10-2012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4824958"/>
            <a:ext cx="10693400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6656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C7C1-21DA-4A2E-887B-2345BF4D4351}" type="datetimeFigureOut">
              <a:rPr lang="da-DK" smtClean="0"/>
              <a:t>16-10-2012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5C5E-DBB2-43A7-8F0D-1577FB0A8C3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6798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8249" y="10182185"/>
            <a:ext cx="9089390" cy="3003501"/>
          </a:xfrm>
        </p:spPr>
        <p:txBody>
          <a:bodyPr anchor="t">
            <a:noAutofit/>
          </a:bodyPr>
          <a:lstStyle>
            <a:lvl1pPr algn="l">
              <a:defRPr sz="8300" b="1" cap="all"/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8249" y="6618421"/>
            <a:ext cx="9089390" cy="3308052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6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26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5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8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94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51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C7C1-21DA-4A2E-887B-2345BF4D4351}" type="datetimeFigureOut">
              <a:rPr lang="da-DK" smtClean="0"/>
              <a:t>16-10-2012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B5C5E-DBB2-43A7-8F0D-1577FB0A8C34}" type="slidenum">
              <a:rPr lang="da-DK" smtClean="0"/>
              <a:t>‹#›</a:t>
            </a:fld>
            <a:endParaRPr lang="da-DK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958420"/>
            <a:ext cx="10693400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664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C7C1-21DA-4A2E-887B-2345BF4D4351}" type="datetimeFigureOut">
              <a:rPr lang="da-DK" smtClean="0"/>
              <a:t>16-10-2012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82028" y="13745950"/>
            <a:ext cx="3460816" cy="814575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14852" y="13753950"/>
            <a:ext cx="2036498" cy="814575"/>
          </a:xfrm>
        </p:spPr>
        <p:txBody>
          <a:bodyPr/>
          <a:lstStyle/>
          <a:p>
            <a:fld id="{3FCB5C5E-DBB2-43A7-8F0D-1577FB0A8C3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8981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BC7C1-21DA-4A2E-887B-2345BF4D4351}" type="datetimeFigureOut">
              <a:rPr lang="da-DK" smtClean="0"/>
              <a:t>17-10-2012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82028" y="13745950"/>
            <a:ext cx="3676840" cy="814575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30876" y="13762730"/>
            <a:ext cx="2036498" cy="814575"/>
          </a:xfrm>
        </p:spPr>
        <p:txBody>
          <a:bodyPr/>
          <a:lstStyle/>
          <a:p>
            <a:fld id="{3FCB5C5E-DBB2-43A7-8F0D-1577FB0A8C34}" type="slidenum">
              <a:rPr lang="da-DK" smtClean="0"/>
              <a:t>‹#›</a:t>
            </a:fld>
            <a:endParaRPr lang="da-DK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7140" y="13033870"/>
            <a:ext cx="1036986" cy="149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891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0" y="2952834"/>
            <a:ext cx="10693400" cy="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8250" y="610931"/>
            <a:ext cx="8655117" cy="229099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8251" y="3563765"/>
            <a:ext cx="8216882" cy="101821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18249" y="13745950"/>
            <a:ext cx="2036498" cy="8145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BC7C1-21DA-4A2E-887B-2345BF4D4351}" type="datetimeFigureOut">
              <a:rPr lang="da-DK" smtClean="0"/>
              <a:t>17-10-2012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028" y="13745950"/>
            <a:ext cx="3964872" cy="81457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98634" y="13753950"/>
            <a:ext cx="2036498" cy="814575"/>
          </a:xfrm>
          <a:prstGeom prst="rect">
            <a:avLst/>
          </a:prstGeom>
        </p:spPr>
        <p:txBody>
          <a:bodyPr vert="horz" lIns="147513" tIns="73756" rIns="147513" bIns="73756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B5C5E-DBB2-43A7-8F0D-1577FB0A8C34}" type="slidenum">
              <a:rPr lang="da-DK" smtClean="0"/>
              <a:t>‹#›</a:t>
            </a:fld>
            <a:endParaRPr lang="da-DK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211" y="13132440"/>
            <a:ext cx="1036986" cy="149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87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l" defTabSz="1475128" rtl="0" eaLnBrk="1" latinLnBrk="0" hangingPunct="1">
        <a:lnSpc>
          <a:spcPts val="6914"/>
        </a:lnSpc>
        <a:spcBef>
          <a:spcPct val="0"/>
        </a:spcBef>
        <a:buNone/>
        <a:defRPr sz="8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73" indent="-553173" algn="l" defTabSz="1475128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42" indent="-460978" algn="l" defTabSz="1475128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910" indent="-368782" algn="l" defTabSz="1475128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75" indent="-368782" algn="l" defTabSz="1475128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9039" indent="-368782" algn="l" defTabSz="1475128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603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67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731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96" indent="-368782" algn="l" defTabSz="14751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64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28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93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57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821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85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949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513" algn="l" defTabSz="14751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DFDG </a:t>
            </a:r>
            <a:r>
              <a:rPr lang="da-DK" dirty="0" err="1"/>
              <a:t>Readyness</a:t>
            </a:r>
            <a:r>
              <a:rPr lang="da-DK" dirty="0"/>
              <a:t> checkliste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da-DK" dirty="0" smtClean="0"/>
              <a:t>Team og Feature samt User Story</a:t>
            </a:r>
            <a:endParaRPr lang="da-DK" dirty="0"/>
          </a:p>
        </p:txBody>
      </p:sp>
      <p:pic>
        <p:nvPicPr>
          <p:cNvPr id="8" name="Picture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63" b="14763"/>
          <a:stretch>
            <a:fillRect/>
          </a:stretch>
        </p:blipFill>
        <p:spPr>
          <a:xfrm>
            <a:off x="9526" y="9526"/>
            <a:ext cx="10683874" cy="477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15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6000" dirty="0"/>
              <a:t>DFDG </a:t>
            </a:r>
            <a:r>
              <a:rPr lang="da-DK" sz="6000" dirty="0" err="1"/>
              <a:t>Readyness</a:t>
            </a:r>
            <a:r>
              <a:rPr lang="da-DK" sz="6000" dirty="0"/>
              <a:t> </a:t>
            </a:r>
            <a:r>
              <a:rPr lang="da-DK" sz="6000" dirty="0" smtClean="0"/>
              <a:t>checkliste</a:t>
            </a:r>
            <a:br>
              <a:rPr lang="da-DK" sz="6000" dirty="0" smtClean="0"/>
            </a:br>
            <a:r>
              <a:rPr lang="da-DK" sz="4800" dirty="0"/>
              <a:t>Feature og evt. Tema klargøring </a:t>
            </a:r>
            <a:endParaRPr lang="da-DK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251" y="3312791"/>
            <a:ext cx="8216882" cy="1123324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da-DK" dirty="0" err="1" smtClean="0"/>
              <a:t>Scopeafklaring</a:t>
            </a:r>
            <a:r>
              <a:rPr lang="da-DK" dirty="0"/>
              <a:t/>
            </a:r>
            <a:br>
              <a:rPr lang="da-DK" dirty="0"/>
            </a:br>
            <a:r>
              <a:rPr lang="da-DK" sz="3300" dirty="0" smtClean="0"/>
              <a:t>Deltager</a:t>
            </a:r>
            <a:r>
              <a:rPr lang="da-DK" sz="3300" dirty="0"/>
              <a:t>: CPO og forretningsarkitekt</a:t>
            </a:r>
            <a:endParaRPr lang="da-DK" sz="3800" dirty="0"/>
          </a:p>
          <a:p>
            <a:pPr lvl="0"/>
            <a:r>
              <a:rPr lang="da-DK" dirty="0"/>
              <a:t>Forretnings Flow og afhængigheder</a:t>
            </a:r>
            <a:br>
              <a:rPr lang="da-DK" dirty="0"/>
            </a:br>
            <a:r>
              <a:rPr lang="da-DK" sz="3300" dirty="0"/>
              <a:t>Deltager: CPO, AMS arkitekt, DFDG arkitekt og forretningsarkitekt</a:t>
            </a:r>
          </a:p>
          <a:p>
            <a:r>
              <a:rPr lang="da-DK" dirty="0" smtClean="0"/>
              <a:t>Forretningsregler</a:t>
            </a:r>
            <a:r>
              <a:rPr lang="da-DK" sz="4400" dirty="0"/>
              <a:t/>
            </a:r>
            <a:br>
              <a:rPr lang="da-DK" sz="4400" dirty="0"/>
            </a:br>
            <a:r>
              <a:rPr lang="da-DK" sz="3300" dirty="0"/>
              <a:t>Deltager: PO, AMS forretningsarkitekt og forretningsarkitekt</a:t>
            </a:r>
          </a:p>
          <a:p>
            <a:pPr lvl="0"/>
            <a:r>
              <a:rPr lang="da-DK" dirty="0"/>
              <a:t>Initialt WS design</a:t>
            </a:r>
            <a:br>
              <a:rPr lang="da-DK" dirty="0"/>
            </a:br>
            <a:r>
              <a:rPr lang="da-DK" sz="3300" dirty="0"/>
              <a:t>Deltager: AMS arkitekt, AMS forretningsarkitekt, DFDG arkitekt og forretningsarkitekt</a:t>
            </a:r>
          </a:p>
          <a:p>
            <a:pPr lvl="0"/>
            <a:r>
              <a:rPr lang="da-DK" dirty="0" err="1"/>
              <a:t>LandsSupportSystem</a:t>
            </a:r>
            <a:r>
              <a:rPr lang="da-DK" dirty="0"/>
              <a:t> (LSS) </a:t>
            </a:r>
            <a:br>
              <a:rPr lang="da-DK" dirty="0"/>
            </a:br>
            <a:r>
              <a:rPr lang="da-DK" sz="3300" dirty="0"/>
              <a:t>Deltager: CPO, Landssupporten og </a:t>
            </a:r>
            <a:r>
              <a:rPr lang="da-DK" sz="3300" dirty="0"/>
              <a:t>forretningsarkitekt </a:t>
            </a:r>
            <a:endParaRPr lang="da-DK" sz="3300" dirty="0"/>
          </a:p>
          <a:p>
            <a:pPr lvl="0"/>
            <a:r>
              <a:rPr lang="da-DK" dirty="0" err="1"/>
              <a:t>Scopetilpasning</a:t>
            </a:r>
            <a:r>
              <a:rPr lang="da-DK" dirty="0"/>
              <a:t> gennemført </a:t>
            </a:r>
            <a:br>
              <a:rPr lang="da-DK" dirty="0"/>
            </a:br>
            <a:r>
              <a:rPr lang="da-DK" sz="3400" dirty="0"/>
              <a:t>Deltager: CPO, PO og forretningsarkitekt </a:t>
            </a:r>
          </a:p>
          <a:p>
            <a:r>
              <a:rPr lang="da-DK" dirty="0"/>
              <a:t>Løsningsvurdering</a:t>
            </a:r>
            <a:br>
              <a:rPr lang="da-DK" dirty="0"/>
            </a:br>
            <a:r>
              <a:rPr lang="da-DK" sz="3400" dirty="0"/>
              <a:t>Deltager: AMS arkitekt, DFDG arkitekt og forretningsarkitekt</a:t>
            </a:r>
          </a:p>
          <a:p>
            <a:pPr lvl="0"/>
            <a:r>
              <a:rPr lang="da-DK" dirty="0"/>
              <a:t>WS design gennemarbejdet og godkendt</a:t>
            </a:r>
            <a:br>
              <a:rPr lang="da-DK" dirty="0"/>
            </a:br>
            <a:r>
              <a:rPr lang="da-DK" sz="3400" dirty="0"/>
              <a:t>Deltager: AMS arkitekt, DFDG arkitekt, evt. NNIT arkitekt og forretningsarkitekt </a:t>
            </a:r>
          </a:p>
          <a:p>
            <a:pPr lvl="0"/>
            <a:r>
              <a:rPr lang="da-DK" dirty="0"/>
              <a:t>Forretningsbeskrivelse godkendt</a:t>
            </a:r>
            <a:br>
              <a:rPr lang="da-DK" dirty="0"/>
            </a:br>
            <a:r>
              <a:rPr lang="da-DK" sz="3400" dirty="0"/>
              <a:t>Deltager: PO</a:t>
            </a:r>
          </a:p>
          <a:p>
            <a:r>
              <a:rPr lang="da-DK" dirty="0"/>
              <a:t>Forretningsmæssig prioritering</a:t>
            </a:r>
            <a:br>
              <a:rPr lang="da-DK" dirty="0"/>
            </a:br>
            <a:r>
              <a:rPr lang="da-DK" sz="3400" dirty="0"/>
              <a:t>Deltager: PO</a:t>
            </a:r>
          </a:p>
          <a:p>
            <a:pPr lvl="0"/>
            <a:r>
              <a:rPr lang="da-DK" dirty="0"/>
              <a:t>Gennemgået af DFDG team (Spike)</a:t>
            </a:r>
            <a:br>
              <a:rPr lang="da-DK" dirty="0"/>
            </a:br>
            <a:r>
              <a:rPr lang="da-DK" sz="3400" dirty="0"/>
              <a:t>DFDG arkitekt og forretningsarkitekt</a:t>
            </a:r>
          </a:p>
          <a:p>
            <a:pPr lvl="0"/>
            <a:r>
              <a:rPr lang="da-DK" dirty="0"/>
              <a:t>User story landskab</a:t>
            </a:r>
            <a:br>
              <a:rPr lang="da-DK" dirty="0"/>
            </a:br>
            <a:r>
              <a:rPr lang="da-DK" sz="3400" dirty="0"/>
              <a:t>Deltager: Forretningsarkitekt</a:t>
            </a:r>
          </a:p>
        </p:txBody>
      </p:sp>
    </p:spTree>
    <p:extLst>
      <p:ext uri="{BB962C8B-B14F-4D97-AF65-F5344CB8AC3E}">
        <p14:creationId xmlns:p14="http://schemas.microsoft.com/office/powerpoint/2010/main" val="315600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6000" dirty="0"/>
              <a:t>DFDG </a:t>
            </a:r>
            <a:r>
              <a:rPr lang="da-DK" sz="6000" dirty="0" err="1"/>
              <a:t>Readyness</a:t>
            </a:r>
            <a:r>
              <a:rPr lang="da-DK" sz="6000" dirty="0"/>
              <a:t> </a:t>
            </a:r>
            <a:r>
              <a:rPr lang="da-DK" sz="6000" dirty="0" smtClean="0"/>
              <a:t>checkliste</a:t>
            </a:r>
            <a:br>
              <a:rPr lang="da-DK" sz="6000" dirty="0" smtClean="0"/>
            </a:br>
            <a:r>
              <a:rPr lang="da-DK" sz="4800" dirty="0"/>
              <a:t>User Story </a:t>
            </a:r>
            <a:r>
              <a:rPr lang="da-DK" sz="4800" dirty="0"/>
              <a:t>klargøring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251" y="3312791"/>
            <a:ext cx="8216882" cy="11233248"/>
          </a:xfrm>
        </p:spPr>
        <p:txBody>
          <a:bodyPr>
            <a:normAutofit/>
          </a:bodyPr>
          <a:lstStyle/>
          <a:p>
            <a:r>
              <a:rPr lang="da-DK" sz="3600" dirty="0"/>
              <a:t>WS eller LSS design intern godkendt i </a:t>
            </a:r>
            <a:r>
              <a:rPr lang="da-DK" sz="3600" dirty="0" err="1"/>
              <a:t>Visma</a:t>
            </a:r>
            <a:r>
              <a:rPr lang="da-DK" sz="3600" dirty="0"/>
              <a:t/>
            </a:r>
            <a:br>
              <a:rPr lang="da-DK" sz="3600" dirty="0"/>
            </a:br>
            <a:r>
              <a:rPr lang="da-DK" sz="2300" dirty="0"/>
              <a:t>Deltager: DFDG arkitekt og forretningsarkitekt</a:t>
            </a:r>
          </a:p>
          <a:p>
            <a:r>
              <a:rPr lang="da-DK" sz="3600" dirty="0" smtClean="0"/>
              <a:t>WS </a:t>
            </a:r>
            <a:r>
              <a:rPr lang="da-DK" sz="3600" dirty="0"/>
              <a:t>eller LSS design AMS godkendt </a:t>
            </a:r>
            <a:br>
              <a:rPr lang="da-DK" sz="3600" dirty="0"/>
            </a:br>
            <a:r>
              <a:rPr lang="da-DK" sz="2300" dirty="0"/>
              <a:t>Deltager: PO, DFDG arkitekt og forretningsarkitekt</a:t>
            </a:r>
          </a:p>
          <a:p>
            <a:r>
              <a:rPr lang="da-DK" sz="3600" dirty="0"/>
              <a:t>Acceptkriterier fastlagt</a:t>
            </a:r>
            <a:br>
              <a:rPr lang="da-DK" sz="3600" dirty="0"/>
            </a:br>
            <a:r>
              <a:rPr lang="da-DK" sz="2300" dirty="0"/>
              <a:t>Deltager: PO og forretningsarkitekt </a:t>
            </a:r>
          </a:p>
          <a:p>
            <a:r>
              <a:rPr lang="da-DK" sz="3600" dirty="0"/>
              <a:t>Estimeret </a:t>
            </a:r>
            <a:br>
              <a:rPr lang="da-DK" sz="3600" dirty="0"/>
            </a:br>
            <a:r>
              <a:rPr lang="da-DK" sz="2300" dirty="0"/>
              <a:t>Deltager: DFDG arkitekt, forretningsarkitekt og DFDG Team </a:t>
            </a:r>
          </a:p>
          <a:p>
            <a:r>
              <a:rPr lang="da-DK" sz="3600" dirty="0"/>
              <a:t>Løsning afklaret/skitseret </a:t>
            </a:r>
            <a:br>
              <a:rPr lang="da-DK" sz="3600" dirty="0"/>
            </a:br>
            <a:r>
              <a:rPr lang="da-DK" sz="2300" dirty="0"/>
              <a:t>Deltager: DFDG arkitekt, forretningsarkitekt og DFDG Team</a:t>
            </a:r>
          </a:p>
        </p:txBody>
      </p:sp>
    </p:spTree>
    <p:extLst>
      <p:ext uri="{BB962C8B-B14F-4D97-AF65-F5344CB8AC3E}">
        <p14:creationId xmlns:p14="http://schemas.microsoft.com/office/powerpoint/2010/main" val="359253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DFDG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D8D8D8"/>
      </a:accent1>
      <a:accent2>
        <a:srgbClr val="F99D1C"/>
      </a:accent2>
      <a:accent3>
        <a:srgbClr val="9BBB59"/>
      </a:accent3>
      <a:accent4>
        <a:srgbClr val="7F7F7F"/>
      </a:accent4>
      <a:accent5>
        <a:srgbClr val="336381"/>
      </a:accent5>
      <a:accent6>
        <a:srgbClr val="F37021"/>
      </a:accent6>
      <a:hlink>
        <a:srgbClr val="00386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F16BABE85BB845A1C920309D3FA792" ma:contentTypeVersion="0" ma:contentTypeDescription="Create a new document." ma:contentTypeScope="" ma:versionID="b0c28d0db9992c671b0b038d548c2e1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0379E2-C493-43A8-AA6A-744D762BC7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F2174B0-0B73-4E1B-A468-9446A30C3259}">
  <ds:schemaRefs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6408400-59A7-4E9A-8DFF-4211CC1C01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1861</TotalTime>
  <Words>24</Words>
  <Application>Microsoft Office PowerPoint</Application>
  <PresentationFormat>Custom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DFDG Readyness checkliste</vt:lpstr>
      <vt:lpstr>DFDG Readyness checkliste Feature og evt. Tema klargøring </vt:lpstr>
      <vt:lpstr>DFDG Readyness checkliste User Story klargøring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til slideshow</dc:title>
  <dc:creator>Pelle Marker</dc:creator>
  <cp:lastModifiedBy>olsencar</cp:lastModifiedBy>
  <cp:revision>19</cp:revision>
  <dcterms:created xsi:type="dcterms:W3CDTF">2012-09-20T12:39:31Z</dcterms:created>
  <dcterms:modified xsi:type="dcterms:W3CDTF">2012-10-17T14:38:20Z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0x01010097F16BABE85BB845A1C920309D3FA792</vt:lpwstr>
  </property>
</Properties>
</file>